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webextensions/webextension2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7"/>
  </p:notesMasterIdLst>
  <p:sldIdLst>
    <p:sldId id="272" r:id="rId2"/>
    <p:sldId id="260" r:id="rId3"/>
    <p:sldId id="270" r:id="rId4"/>
    <p:sldId id="261" r:id="rId5"/>
    <p:sldId id="262" r:id="rId6"/>
    <p:sldId id="263" r:id="rId7"/>
    <p:sldId id="264" r:id="rId8"/>
    <p:sldId id="265" r:id="rId9"/>
    <p:sldId id="273" r:id="rId10"/>
    <p:sldId id="257" r:id="rId11"/>
    <p:sldId id="259" r:id="rId12"/>
    <p:sldId id="271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6B5C9-DAC3-4670-8EB6-17EF19E4A985}" v="1" dt="2024-01-26T20:05:57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D2859-24A8-4C44-BADC-5849D3BD44B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14588-DF6B-4B2F-B93A-4D94E223A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Caleb Myhra and my project is on GDP and Life Expectancy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4588-DF6B-4B2F-B93A-4D94E223A4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3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 is a major factor, as it increases access of everything, food, water, and medicine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4588-DF6B-4B2F-B93A-4D94E223A4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6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4588-DF6B-4B2F-B93A-4D94E223A4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5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93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2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6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7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2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2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5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5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0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3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8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webextension" Target="../webextensions/webextension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microsoft.com/office/2011/relationships/webextension" Target="../webextensions/webextension2.xml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6FD3-FBCC-42D3-51D7-8F85D2A86F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GDP per Capita and Life Expectancy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78965-29C6-5D51-01FF-57F8C3C76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Caleb Myhra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BB5719A-1894-032F-FFA7-1CE4B239D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891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7"/>
    </mc:Choice>
    <mc:Fallback xmlns="">
      <p:transition spd="slow" advTm="9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9DDB-7693-2009-0858-086E6AD4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EE2B-3344-ED1A-536D-8FF64BEF1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5547359" cy="402907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World:</a:t>
            </a:r>
          </a:p>
          <a:p>
            <a:pPr lvl="1"/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r : 0.5870</a:t>
            </a:r>
          </a:p>
          <a:p>
            <a:pPr lvl="1"/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P-value: 1.26e-67</a:t>
            </a: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South-East Asia </a:t>
            </a:r>
          </a:p>
          <a:p>
            <a:pPr lvl="1"/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r: 0.818 </a:t>
            </a:r>
          </a:p>
          <a:p>
            <a:pPr lvl="1"/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P-value: 1.15e-10 </a:t>
            </a:r>
            <a:endParaRPr lang="en-US" dirty="0"/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Western Pacific </a:t>
            </a:r>
          </a:p>
          <a:p>
            <a:pPr lvl="1"/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r: 0.8024 </a:t>
            </a:r>
          </a:p>
          <a:p>
            <a:pPr marL="502920" lvl="2" indent="0">
              <a:buNone/>
            </a:pPr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P-value: 4.46e-20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877E6-DBA0-3C40-F691-641F60AA6DDD}"/>
              </a:ext>
            </a:extLst>
          </p:cNvPr>
          <p:cNvSpPr txBox="1"/>
          <p:nvPr/>
        </p:nvSpPr>
        <p:spPr>
          <a:xfrm>
            <a:off x="6096000" y="2028825"/>
            <a:ext cx="5448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555555"/>
                </a:solidFill>
                <a:effectLst/>
                <a:latin typeface="Menlo"/>
              </a:rPr>
              <a:t>Europe</a:t>
            </a:r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r: 0.7334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P-value: 4.93e-35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555555"/>
                </a:solidFill>
                <a:effectLst/>
                <a:latin typeface="Menlo"/>
              </a:rPr>
              <a:t>Eastern Mediterranean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r: 0.4735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P-value: 9.12e-06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555555"/>
                </a:solidFill>
                <a:effectLst/>
                <a:latin typeface="Menlo"/>
              </a:rPr>
              <a:t>Africa</a:t>
            </a:r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r: 0.3867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P-value: 6.37e-08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555555"/>
                </a:solidFill>
                <a:effectLst/>
                <a:latin typeface="Menlo"/>
              </a:rPr>
              <a:t>Americas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r: 0.3598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Menlo"/>
              </a:rPr>
              <a:t>P-value: 2.62e-05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AA2CF02-D1BD-8F60-AEC4-F0A713FE4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269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36"/>
    </mc:Choice>
    <mc:Fallback xmlns="">
      <p:transition spd="slow" advTm="39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CDEAE02-640B-4F0B-872A-58F657F7D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3528060" cy="62691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World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F422342-7AC9-4223-85E5-22A9760D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3369A7-E380-3278-E6F4-98BF1DBBAD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rcRect r="-1" b="5084"/>
          <a:stretch/>
        </p:blipFill>
        <p:spPr>
          <a:xfrm>
            <a:off x="4648200" y="952500"/>
            <a:ext cx="6896100" cy="5105400"/>
          </a:xfrm>
          <a:noFill/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1/26/2024</a:t>
            </a:fld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923BC-0EE7-9460-8415-B249B5C49C2F}"/>
              </a:ext>
            </a:extLst>
          </p:cNvPr>
          <p:cNvSpPr txBox="1"/>
          <p:nvPr/>
        </p:nvSpPr>
        <p:spPr>
          <a:xfrm>
            <a:off x="557924" y="1902691"/>
            <a:ext cx="3518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r value: 0.6049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Female r value: 0.5614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Combined r value: 0.5870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Moderate positive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Stronger correlation to males then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A94F583-1377-7EFF-D575-ECFB57FD1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4E06DD9C-7CD8-E665-0BBB-8D0471D995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75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81"/>
    </mc:Choice>
    <mc:Fallback xmlns="">
      <p:transition spd="slow" advTm="30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B840-0CFE-19D7-842A-DC369A8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Gender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7DEF7-FA8C-5227-2346-65766DCCD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033149"/>
            <a:ext cx="6248400" cy="4824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AF68D4-290B-604D-DFA3-E497E6F08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5075"/>
            <a:ext cx="6096000" cy="4737824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829F6C77-4770-527D-3A37-686AE71AB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884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26"/>
    </mc:Choice>
    <mc:Fallback xmlns="">
      <p:transition spd="slow" advTm="42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907-A08F-D628-DD18-C027CE1BA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D7211-B720-ED4A-AC34-D482D92B6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E4681EB9-541B-BEE2-8774-A913A41CB4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77432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E4681EB9-541B-BEE2-8774-A913A41CB4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3C77DEB-CE39-B536-6EDC-C9B51AA0D9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90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30"/>
    </mc:Choice>
    <mc:Fallback xmlns="">
      <p:transition spd="slow" advTm="27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3895-A763-5462-87F4-A8310CCB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0F929EE9-A5E0-FEC9-193E-BE308EB96C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731733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0F929EE9-A5E0-FEC9-193E-BE308EB9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9E83002F-99CA-E95B-3A56-6D993B202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54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10"/>
    </mc:Choice>
    <mc:Fallback xmlns="">
      <p:transition spd="slow" advTm="42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6537-A444-27AF-370B-BFB647A8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 and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4488-0BA8-CCA4-6A0B-4FE288279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  <a:p>
            <a:r>
              <a:rPr lang="en-US" dirty="0"/>
              <a:t>Power BI</a:t>
            </a:r>
          </a:p>
          <a:p>
            <a:r>
              <a:rPr lang="en-US" dirty="0"/>
              <a:t>Modeling and viewing GDP and age</a:t>
            </a:r>
          </a:p>
          <a:p>
            <a:r>
              <a:rPr lang="en-US" dirty="0"/>
              <a:t>Performing regression on a curve</a:t>
            </a:r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F3A1B895-08F4-60EA-D005-5CEA0E965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6866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72"/>
    </mc:Choice>
    <mc:Fallback xmlns="">
      <p:transition spd="slow" advTm="54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7AAE-145F-3771-A475-B119D227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44DC3-9F25-A129-9F5A-072A484C3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 expectancy varies greatly around the world</a:t>
            </a:r>
          </a:p>
          <a:p>
            <a:r>
              <a:rPr lang="en-US" dirty="0"/>
              <a:t>Average Life expectancy is 73</a:t>
            </a:r>
          </a:p>
          <a:p>
            <a:r>
              <a:rPr lang="en-US" dirty="0"/>
              <a:t>Lesotho only just over 50 </a:t>
            </a:r>
          </a:p>
          <a:p>
            <a:r>
              <a:rPr lang="en-US" dirty="0"/>
              <a:t>Japan over 84</a:t>
            </a:r>
          </a:p>
          <a:p>
            <a:r>
              <a:rPr lang="en-US" dirty="0"/>
              <a:t>Wealth is a major factor</a:t>
            </a:r>
          </a:p>
          <a:p>
            <a:r>
              <a:rPr lang="en-US" dirty="0"/>
              <a:t>GDP per capita measure of wealth per citizen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D3E9F99-203C-7226-E4A9-853418C4B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42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86"/>
    </mc:Choice>
    <mc:Fallback xmlns="">
      <p:transition spd="slow" advTm="30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33F0-C100-AAF6-B28A-D1704D39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919D2-9E67-0744-385A-7D7DDBE1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relationship between GDP and life expectancy</a:t>
            </a:r>
          </a:p>
          <a:p>
            <a:r>
              <a:rPr lang="en-US" dirty="0"/>
              <a:t>Create a regression model</a:t>
            </a:r>
          </a:p>
          <a:p>
            <a:r>
              <a:rPr lang="en-US" dirty="0"/>
              <a:t>Analyze variations between regions</a:t>
            </a:r>
          </a:p>
          <a:p>
            <a:r>
              <a:rPr lang="en-US" dirty="0"/>
              <a:t>Analyze variations between genders</a:t>
            </a:r>
          </a:p>
          <a:p>
            <a:r>
              <a:rPr lang="en-US" dirty="0"/>
              <a:t>Analyze growth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2B4BF87-4404-E31B-0476-F5BDA81937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091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15"/>
    </mc:Choice>
    <mc:Fallback xmlns="">
      <p:transition spd="slow" advTm="18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BEB1-C452-0EE0-DE55-6EB66CE5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DEBAC3-BA0B-7580-AE61-43C8062A6D9D}"/>
              </a:ext>
            </a:extLst>
          </p:cNvPr>
          <p:cNvSpPr/>
          <p:nvPr/>
        </p:nvSpPr>
        <p:spPr>
          <a:xfrm>
            <a:off x="647701" y="1788853"/>
            <a:ext cx="1903445" cy="9050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Kaggle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93D7A6-21FE-C94A-97BA-5292D15F2DDE}"/>
              </a:ext>
            </a:extLst>
          </p:cNvPr>
          <p:cNvSpPr/>
          <p:nvPr/>
        </p:nvSpPr>
        <p:spPr>
          <a:xfrm>
            <a:off x="647701" y="3043529"/>
            <a:ext cx="1903445" cy="770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WHO GHO API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35BA23-2130-FE49-6FA9-2AC4DB9057E0}"/>
              </a:ext>
            </a:extLst>
          </p:cNvPr>
          <p:cNvCxnSpPr>
            <a:stCxn id="4" idx="3"/>
          </p:cNvCxnSpPr>
          <p:nvPr/>
        </p:nvCxnSpPr>
        <p:spPr>
          <a:xfrm>
            <a:off x="2551146" y="2241388"/>
            <a:ext cx="1839879" cy="16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E92D83-D77C-0B3D-3EBB-FEAA964E5156}"/>
              </a:ext>
            </a:extLst>
          </p:cNvPr>
          <p:cNvCxnSpPr>
            <a:cxnSpLocks/>
          </p:cNvCxnSpPr>
          <p:nvPr/>
        </p:nvCxnSpPr>
        <p:spPr>
          <a:xfrm flipV="1">
            <a:off x="2551146" y="3181350"/>
            <a:ext cx="1839879" cy="242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332CE9B-E8A5-A91E-632F-0DF8417A2849}"/>
              </a:ext>
            </a:extLst>
          </p:cNvPr>
          <p:cNvSpPr/>
          <p:nvPr/>
        </p:nvSpPr>
        <p:spPr>
          <a:xfrm>
            <a:off x="4454591" y="2352675"/>
            <a:ext cx="1903445" cy="9050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 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46C7F8B-5FCB-FB70-E809-C564BABD1972}"/>
              </a:ext>
            </a:extLst>
          </p:cNvPr>
          <p:cNvSpPr/>
          <p:nvPr/>
        </p:nvSpPr>
        <p:spPr>
          <a:xfrm>
            <a:off x="4454591" y="4600575"/>
            <a:ext cx="1329700" cy="124097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524FA6-6734-72C7-8DCB-3C82E1A4FA78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5119441" y="3249872"/>
            <a:ext cx="7087" cy="1350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B12832-92E8-FAFB-4973-8ED027C5FF32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480721" y="3098832"/>
            <a:ext cx="2392837" cy="1725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1EEA6EF-5957-B5C1-5FFF-2D8223FF9CFC}"/>
              </a:ext>
            </a:extLst>
          </p:cNvPr>
          <p:cNvSpPr/>
          <p:nvPr/>
        </p:nvSpPr>
        <p:spPr>
          <a:xfrm>
            <a:off x="6921835" y="2020984"/>
            <a:ext cx="1903445" cy="1077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Databricks (Transformation and analysis) 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5B5F31-DD72-96A9-0F59-DE2520B8AD5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9254745" y="3057623"/>
            <a:ext cx="1588280" cy="1319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DAFD006-42E7-33D1-2E8A-B18E105D0768}"/>
              </a:ext>
            </a:extLst>
          </p:cNvPr>
          <p:cNvSpPr/>
          <p:nvPr/>
        </p:nvSpPr>
        <p:spPr>
          <a:xfrm>
            <a:off x="9891302" y="1979775"/>
            <a:ext cx="1903445" cy="1077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PowerBI</a:t>
            </a:r>
            <a:r>
              <a:rPr lang="en-US" dirty="0"/>
              <a:t> Analysis Visualizations</a:t>
            </a:r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D6E0A421-E9A0-F6AD-E7BE-4E2A7860996E}"/>
              </a:ext>
            </a:extLst>
          </p:cNvPr>
          <p:cNvSpPr/>
          <p:nvPr/>
        </p:nvSpPr>
        <p:spPr>
          <a:xfrm>
            <a:off x="8510114" y="4376642"/>
            <a:ext cx="1520551" cy="124097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Transformed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DA6819-1972-DF5D-4DFD-9077C1792ED7}"/>
              </a:ext>
            </a:extLst>
          </p:cNvPr>
          <p:cNvCxnSpPr>
            <a:cxnSpLocks/>
            <a:stCxn id="19" idx="2"/>
            <a:endCxn id="28" idx="1"/>
          </p:cNvCxnSpPr>
          <p:nvPr/>
        </p:nvCxnSpPr>
        <p:spPr>
          <a:xfrm>
            <a:off x="7873558" y="3098832"/>
            <a:ext cx="1396832" cy="1277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1AF5BB15-7824-603C-41F2-B1A57528A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095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24"/>
    </mc:Choice>
    <mc:Fallback xmlns="">
      <p:transition spd="slow" advTm="31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894B-943F-BDB6-BC39-B15D51BC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FF3C-C302-A84E-1510-1D91932E7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Data Bricks</a:t>
            </a:r>
          </a:p>
          <a:p>
            <a:r>
              <a:rPr lang="en-US" dirty="0"/>
              <a:t>VS Code</a:t>
            </a:r>
          </a:p>
          <a:p>
            <a:r>
              <a:rPr lang="en-US" dirty="0"/>
              <a:t>Power BI</a:t>
            </a:r>
          </a:p>
          <a:p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795F7F1-712F-8601-12E3-2D54BD752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39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3"/>
    </mc:Choice>
    <mc:Fallback xmlns="">
      <p:transition spd="slow" advTm="1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87F4-975B-1D76-CC47-C55487A2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49756-0918-E5F5-DA06-84294B0EF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scripts to access data sources from WHO and Kaggle APIs</a:t>
            </a:r>
          </a:p>
          <a:p>
            <a:r>
              <a:rPr lang="en-US" dirty="0"/>
              <a:t>Performed exploratory data analysis</a:t>
            </a:r>
          </a:p>
          <a:p>
            <a:r>
              <a:rPr lang="en-US" dirty="0"/>
              <a:t>Raw CSVs saved to Azure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7F4FE3-4DB5-4B09-3F2C-D8672D2DA3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10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2"/>
    </mc:Choice>
    <mc:Fallback xmlns="">
      <p:transition spd="slow" advTm="16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4A9B-7559-3EE2-BFAF-E636A260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E3817-370C-F2D6-0C43-50464DC99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Databricks</a:t>
            </a:r>
          </a:p>
          <a:p>
            <a:r>
              <a:rPr lang="en-US" dirty="0"/>
              <a:t>Dropping unnecessary columns</a:t>
            </a:r>
          </a:p>
          <a:p>
            <a:r>
              <a:rPr lang="en-US" dirty="0"/>
              <a:t>Melting GDP years</a:t>
            </a:r>
          </a:p>
          <a:p>
            <a:r>
              <a:rPr lang="en-US" dirty="0"/>
              <a:t>Joining on years and country codes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508C8-942E-7A29-3F1C-AE5176644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" y="4208106"/>
            <a:ext cx="10932336" cy="2058557"/>
          </a:xfrm>
          <a:prstGeom prst="rect">
            <a:avLst/>
          </a:prstGeom>
        </p:spPr>
      </p:pic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A307FB53-7AAF-F501-C5C9-22B82EF67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1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05"/>
    </mc:Choice>
    <mc:Fallback xmlns="">
      <p:transition spd="slow" advTm="27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D7A6-E314-9279-6442-DCC16BB8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09CC6-DD40-FDAC-38C6-5596443F8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Databricks</a:t>
            </a:r>
          </a:p>
          <a:p>
            <a:r>
              <a:rPr lang="en-US" dirty="0"/>
              <a:t>Correlation checking</a:t>
            </a:r>
          </a:p>
          <a:p>
            <a:r>
              <a:rPr lang="en-US" dirty="0"/>
              <a:t>Logistic Growth Model Regression </a:t>
            </a:r>
          </a:p>
          <a:p>
            <a:r>
              <a:rPr lang="en-US" dirty="0"/>
              <a:t>Power BI</a:t>
            </a:r>
          </a:p>
          <a:p>
            <a:pPr lvl="1"/>
            <a:r>
              <a:rPr lang="en-US" dirty="0"/>
              <a:t>Visualizations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E5AAA85-E720-0549-3AB2-CD99472E3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02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1"/>
    </mc:Choice>
    <mc:Fallback xmlns="">
      <p:transition spd="slow" advTm="20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82D8-F535-99A3-F050-313F117F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4C830-62FC-579F-915A-6B2F5F7BC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5071109" cy="4029074"/>
          </a:xfrm>
        </p:spPr>
        <p:txBody>
          <a:bodyPr/>
          <a:lstStyle/>
          <a:p>
            <a:r>
              <a:rPr lang="en-US" dirty="0"/>
              <a:t>Year 2000</a:t>
            </a:r>
          </a:p>
          <a:p>
            <a:pPr lvl="1"/>
            <a:r>
              <a:rPr lang="en-US" dirty="0"/>
              <a:t>Male Lifespan 64.3</a:t>
            </a:r>
          </a:p>
          <a:p>
            <a:pPr lvl="1"/>
            <a:r>
              <a:rPr lang="en-US" dirty="0"/>
              <a:t>Female Lifespan 69.3</a:t>
            </a:r>
          </a:p>
          <a:p>
            <a:pPr lvl="1"/>
            <a:r>
              <a:rPr lang="en-US" dirty="0"/>
              <a:t>Both:66.7</a:t>
            </a:r>
          </a:p>
          <a:p>
            <a:pPr lvl="1"/>
            <a:r>
              <a:rPr lang="en-US" dirty="0"/>
              <a:t>GDP per capita $6401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3ED247-DB7A-CDCF-8547-DB87FF5ADA88}"/>
              </a:ext>
            </a:extLst>
          </p:cNvPr>
          <p:cNvSpPr txBox="1">
            <a:spLocks/>
          </p:cNvSpPr>
          <p:nvPr/>
        </p:nvSpPr>
        <p:spPr>
          <a:xfrm>
            <a:off x="6096001" y="2028826"/>
            <a:ext cx="369570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Year 2019</a:t>
            </a:r>
          </a:p>
          <a:p>
            <a:pPr lvl="1"/>
            <a:r>
              <a:rPr lang="en-US" dirty="0"/>
              <a:t>Male Lifespan 70.1</a:t>
            </a:r>
          </a:p>
          <a:p>
            <a:pPr lvl="1"/>
            <a:r>
              <a:rPr lang="en-US" dirty="0"/>
              <a:t>Female Lifespan 75</a:t>
            </a:r>
          </a:p>
          <a:p>
            <a:pPr lvl="1"/>
            <a:r>
              <a:rPr lang="en-US" dirty="0"/>
              <a:t>Both:72.5</a:t>
            </a:r>
          </a:p>
          <a:p>
            <a:pPr lvl="1"/>
            <a:r>
              <a:rPr lang="en-US" dirty="0"/>
              <a:t>GDP per capita $14118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F67B7C4-D875-02FD-999E-9D9D56676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78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48"/>
    </mc:Choice>
    <mc:Fallback xmlns="">
      <p:transition spd="slow" advTm="26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077A1224-3259-4A9B-8424-3A6329E05254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WUW/aMBD+K5Vf+hJNcZyQ0LeV0mkSmlCpuk5TNZ2dC00b4sgxDFbx33dxYCvQdrwU9hDJvrvcfefzfb4nluZ1VcDiC0yQnbFzrR8nYB5POPNYuSlLAkh8GcUICtJMxaASICtd2VyXNTt7YhbMGO1NXk+haByS8Pudx6AohjBudhkUNXqsQlPrEor8F7bGpLJmikuP4bwqtIHG5ciCxcbtjMxpT1D4B0ERQdl8hiNUtpVeYaWNXe89VrcrB2lTR4IsLyz5a5Zy0Z9XhjA+rVO9dEroiEgEPpedgEMUxCrjktzaRdXY9AjVWJtcQcEcXoN1vXLe08V04lb9DflIT43CK8ycqrS5XZCnQf/Hp4shW1LaQ6PpUJx0CAZLO9DKHYLT3uufPYMUN2VnfHlHkpk7tp4uLeTlKh1fpQIwTIBL2VFSpvS9nvGBsunpaWnN4sTdr+1c/KX3B8jHdAalIul7oFiLjhJ8kGdYV7BbyucIjnyrDgllhPPjFeMbgnkhetNTdV6OixUhOdpxq+sWlAVZYH/e8J18IDZp2on+0SZFc75wHXWRmzXNcG8L4ruUkFCThR+pSEDsK55hNxZxKJPunkQX+BKiBBOR0v9h1BU8zv4S3XE6cgNgAlkWgwjjFDFKOiqSgTgQwLe7dgNl2I07iYwUnR5AwAX3hfpv3otduH4Wy06UiiTuphhCIrJOdji4bz4IfAesjKTioZ+FiJCkXRFJH18D2974BsPNemIIPHZp9MRd/dWI01huY/RY2+ZEBB77eo8G3R/0vqb5enD4vJV4vTLZ40jajYv9IhdS0Bsopm5eIp+DvBlCHAc5Mdmdnl+Pbk8b0zvX94fi5d2ChKGSIQJXYYCp8rkIw+hwt+dF+ub/pu+auoPA9+7B2G0Ob8dJCvLwbG683b+6ezFdU7Zlo3kWern8DV2Ye41/CwAA&quot;"/>
    <we:property name="creatorSessionId" value="&quot;1b53c826-af92-4343-b516-e5203dd607ef&quot;"/>
    <we:property name="creatorTenantId" value="&quot;ec37a091-b9a6-47e5-98d0-903d4a419203&quot;"/>
    <we:property name="creatorUserId" value="&quot;1003200045D06654&quot;"/>
    <we:property name="datasetId" value="&quot;3b2289f7-648e-4bf5-8888-d5ed02d0f551&quot;"/>
    <we:property name="embedUrl" value="&quot;/reportEmbed?reportId=02d56af6-9832-47d8-9aef-1cdcbc97b769&amp;config=eyJjbHVzdGVyVXJsIjoiaHR0cHM6Ly9XQUJJLVVTLU5PUlRILUNFTlRSQUwtSC1QUklNQVJZLXJlZGlyZWN0LmFuYWx5c2lzLndpbmRvd3MubmV0IiwiZW1iZWRGZWF0dXJlcyI6eyJ1c2FnZU1ldHJpY3NWTmV4dCI6dHJ1ZX19&amp;disableSensitivityBanner=true&quot;"/>
    <we:property name="initialStateBookmark" value="&quot;H4sIAAAAAAAAA81W30/jMAz+V1BeeKlO/bl2vMEYpxMDJoY4TieEnNQdha6p0mzHDvV/PyfdBGwg9nAMHioljmt/tuPPeWRpXlcFzE9hgmyPHUh5PwF1v+Mxh5UL2dnZ8cn++fHN6f5Jn8Sy0rksa7b3yDSoMerLvJ5CYSyQ8Pe1w6AohjA2uwyKGh1WoaplCUX+F1tlOtJqio3D8KEqpAJjcqRBozE7I3Xak2/vW0AeQeh8hiMUupWeYyWVXu4dVrcrC+nlGQmyvNBkzyz5vP9QKcL4uIztyB5CJ4gC3/V4x/cg8mOReZzM6nlldHqEaixVLqBgFq/Cul4Y78liOrGr/gv5SE6VwHPM7FGpcz0nS4P+zffDIWso7KGSlBQrHYLCUg+ksEmwp7fyT08h+U3Zntdck2Rm09aTpYa8XITjRiIKIHaFl2E3DuKQJ90NI/ZdDlGCSZDS/2HUDbw4e4p4P51BKcj5R4S7FD2P0W2cFYAJZFkMQRiniFHSERH3gy0BHOQZ1hWsV2IdZdiNOwmPBGUPwPcCzw3El7k463DdLOadKA2SuJtiCEmQdbLtwe3JaanVfMdSzfotXwXLIy680M1CREjSbhBxF98C2954g+FySR2+w46UnNirvyA3o7mK0WEX1qDbEG/9vEWF9g9qtDRfMsiPlcDrhcoGKWk31vdKNkb4QCJyegnF1BIn2Rzkho0KG4gRk97uwcXoateoXjeNpYL/X5kWy3sFCUPBQwRPhD6mwvWCMIy2d3t+Iag3uLHOy3GxGCx2fNhVW1dWU3cQ+N4tKG2GF7+j0WC4sVnOFXJy92yAXG1e3Y2YzpTNYa5IA8AwAY/zjuA8pe9trv4KHWnp41MHwueT/Rci8i1BeY0KtlaMV3vcfb/HNfAC+w+r7S1ViupgbjvqMFfLJ6HnrED8kBLavjdKT5DYBOm5bBZyqunSCRxC2c6bqrWUo9WjzEKZmuDt2g62V0aDeUEz64OykVMKNtRfYPsHU6sO5vwLAAA=&quot;"/>
    <we:property name="isFiltersActionButtonVisible" value="true"/>
    <we:property name="pageDisplayName" value="&quot;Page 1&quot;"/>
    <we:property name="pageName" value="&quot;ReportSection&quot;"/>
    <we:property name="pptInsertionSessionID" value="&quot;2087BF6A-5CE6-4A42-BF71-E5888085D9D2&quot;"/>
    <we:property name="reportEmbeddedTime" value="&quot;2023-12-04T00:32:27.873Z&quot;"/>
    <we:property name="reportName" value="&quot;GDP Life Expectancy Visualizations&quot;"/>
    <we:property name="reportState" value="&quot;CONNECTED&quot;"/>
    <we:property name="reportUrl" value="&quot;/groups/me/reports/02d56af6-9832-47d8-9aef-1cdcbc97b769/ReportSection?experience=power-bi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44CBCEDE-7EA0-4A7A-8C6D-5B7C867B5202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2087BF6A-5CE6-4A42-BF71-E5888085D9D2&quot;"/>
    <we:property name="reportUrl" value="&quot;/groups/me/reports/02d56af6-9832-47d8-9aef-1cdcbc97b769/ReportSection088abc5e7633459d032d?experience=power-bi&quot;"/>
    <we:property name="reportName" value="&quot;GDP Life Expectancy Visualizations&quot;"/>
    <we:property name="reportState" value="&quot;CONNECTED&quot;"/>
    <we:property name="embedUrl" value="&quot;/reportEmbed?reportId=02d56af6-9832-47d8-9aef-1cdcbc97b769&amp;config=eyJjbHVzdGVyVXJsIjoiaHR0cHM6Ly9XQUJJLVVTLU5PUlRILUNFTlRSQUwtSC1QUklNQVJZLXJlZGlyZWN0LmFuYWx5c2lzLndpbmRvd3MubmV0IiwiZW1iZWRGZWF0dXJlcyI6eyJ1c2FnZU1ldHJpY3NWTmV4dCI6dHJ1ZX19&amp;disableSensitivityBanner=true&quot;"/>
    <we:property name="pageName" value="&quot;ReportSection088abc5e7633459d032d&quot;"/>
    <we:property name="pageDisplayName" value="&quot;Page 5&quot;"/>
    <we:property name="datasetId" value="&quot;3b2289f7-648e-4bf5-8888-d5ed02d0f551&quot;"/>
    <we:property name="backgroundColor" value="&quot;#FFFFFF&quot;"/>
    <we:property name="bookmark" value="&quot;H4sIAAAAAAAAA81VUWvbMBD+K0UvfTEjju0k7lubJmOQldKMjDFKOVtnV61iGVnO6gX/955kB5Z02TrYRv0k3X26++706bxlXFSlhOYK1sjO2IVSj2vQjyc+81ixb+OTCYxjCHnCU4iCJI4TIJQqjVBFxc62zIDO0axEVYO0Acn4lY2SlKeDzB9hFA0R4owHY3brMZDyGnKLyUBW6LESdaUKkOI7diHIZXSNrcfwqZRKg020NGDQJtsQnPZE0H8XEA9IjdjgElPTWW+wVNr0+wFxT9IIx6MgCKOYD4IhpzNV53Xkf48nUCakobx2mTSzp1JThdtdo+bOGYVh5Ps4yCZ8FIUwCoNJSKlMU1rMlNjnSosUJHN1aay6MrZsqmS9dqvZnn2pap3iDWbOVRhhGoq0mN29v7xmLbXnWitqnrN+QdDOdq++TTVSNuLtt94ByXSY+jiO4jAMAvDHPPInk2Mku5pt7tWu5UOPzbVau+J75VjkITePfXIBBy3d9+d71OhOTFXBhemLu1LmZcUfDrpQ9ede0Z9u4wgdtGaJT2QiJiuQtdMmxVwIqo3KtNVZM+FO5x8Xs1MHPQLY+W9b+922/+IiO7aH92hzbdzjoCYaEEUvxp8+sqN6/U9anKq6MLo5cQo5rGVgNdkTOecbKFLkL1ic57nGHHZamf11ildKr93E4XcLkWFVQuEg87ro54j/5onvvL/kbIVTiSKX/Wx1E9StuifKUllXJBXkHbvpPWhjp3vyQBPRCogCKM1RXzROQ5dC70YtTYPZG7w2+9S7nwKdfPhh0ve6b14/VP5M6N1YaPea17bPPYJu4msHAAA=&quot;"/>
    <we:property name="initialStateBookmark" value="&quot;H4sIAAAAAAAAA81VUU/bMBD+K8gvvERT0yRt4a2UdJoopaJTp2lCyI0vweDakeN0ZFX++852KrEyNiZtE3my7853352/fN4RxqtS0GZON0BOyZlSDxuqH45CEhDZ2a6uLi7H1xe38/FlimZVGq5kRU53xFBdgFnxqqbCZkDjl5uAUCEWtLC7nIoKAlKCrpSkgn8DH4wuo2toAwKPpVCa2pRLQw3YtFsMxz3WDt9FWJFmhm9hCZnx1msolTbdvjca0XWWwHAQRXFywnpRn+GZynsdzN/HY1DOhcG6drlu0sdSYy+7/QymzpnEcRKG0MtHbJDEdBBHoxhLmaa0MRNEXyjNMyqI60tD5dvYkYkS9cat0h/sS1XrDK4hdy5puGkw0yy9fX++IC2OZ6EVDs9ZPwPVznanvk40YDXEHbbBAcisn4UwTE7iOIpoOGRJOBq9BNL3bGuv9iPvB2Sq1cY135HCRh5iC8hHl7DX4n1/ugMN7sREScZN19xcmecdfziYQtWde8V8/MYBOhjNEh7RhEhWVNSOhZhzxrE3bNN2Z80Ydzy9nKXHLvSFgL3/prXfTfsvLtKjPbxHW2vrfg4coqFcdmQcrDOW9fJwAEnSB3qSs2j4Ml//ExcnqpZGN0eOIYe99CwnOyBjtqUyA/YMxbgoNBR0z5X0r0OcK71xisNuZzyHqqTShUxr2elI+OaB772/xGyJU3FZiE5bnYK6lf9FSSbqCqkCzKOb3FFtrI6v71ERLYEwgdIM9FnjOHTO9V5qUQ3SN3ht9lf3jwKevH+i9B3vm9eLyp8R3ctC+3R4ZAP4CNqFqg3CzWBBpVfD0ufh4OKQRlQyYN3aye5PJMi+i8TVwEvkawGvjO/AfQf1LeQu0gcAAA==&quot;"/>
    <we:property name="isFiltersActionButtonVisible" value="true"/>
    <we:property name="reportEmbeddedTime" value="&quot;2023-12-04T00:34:16.297Z&quot;"/>
    <we:property name="creatorTenantId" value="&quot;ec37a091-b9a6-47e5-98d0-903d4a419203&quot;"/>
    <we:property name="creatorUserId" value="&quot;1003200045D06654&quot;"/>
    <we:property name="creatorSessionId" value="&quot;9eb5a2b8-16d4-4f91-895b-157e8a806897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324</Words>
  <Application>Microsoft Office PowerPoint</Application>
  <PresentationFormat>Widescreen</PresentationFormat>
  <Paragraphs>99</Paragraphs>
  <Slides>15</Slides>
  <Notes>3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Amasis MT Pro Medium</vt:lpstr>
      <vt:lpstr>Arial</vt:lpstr>
      <vt:lpstr>Calibri</vt:lpstr>
      <vt:lpstr>Menlo</vt:lpstr>
      <vt:lpstr>Univers Light</vt:lpstr>
      <vt:lpstr>TribuneVTI</vt:lpstr>
      <vt:lpstr>GDP per Capita and Life Expectancy Project</vt:lpstr>
      <vt:lpstr>Business Need</vt:lpstr>
      <vt:lpstr>Project Goals</vt:lpstr>
      <vt:lpstr>Architecture Diagram</vt:lpstr>
      <vt:lpstr>Technologies Used</vt:lpstr>
      <vt:lpstr>Ingestion</vt:lpstr>
      <vt:lpstr>Transformation</vt:lpstr>
      <vt:lpstr>Serving</vt:lpstr>
      <vt:lpstr>Averages</vt:lpstr>
      <vt:lpstr>Correlation</vt:lpstr>
      <vt:lpstr>World </vt:lpstr>
      <vt:lpstr>Differences in Gender</vt:lpstr>
      <vt:lpstr>PowerPoint Presentation</vt:lpstr>
      <vt:lpstr>PowerPoint Presentation</vt:lpstr>
      <vt:lpstr>Key Challenges and Learnings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GDP per Capita and Life Expectancy Project</dc:title>
  <dc:creator>Caleb Myhra</dc:creator>
  <cp:lastModifiedBy>Caleb Myhra</cp:lastModifiedBy>
  <cp:revision>1</cp:revision>
  <dcterms:created xsi:type="dcterms:W3CDTF">2023-12-03T22:09:32Z</dcterms:created>
  <dcterms:modified xsi:type="dcterms:W3CDTF">2024-01-26T20:06:06Z</dcterms:modified>
</cp:coreProperties>
</file>